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6" r:id="rId5"/>
    <p:sldId id="260" r:id="rId6"/>
    <p:sldId id="263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8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041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493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646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68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276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872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12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601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29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2535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0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57E8F-2E8C-4539-97CB-4E7AC8301675}" type="datetimeFigureOut">
              <a:rPr lang="it-IT" smtClean="0"/>
              <a:t>29/04/2021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8051C-6814-45F4-A2A1-8A08A8ED95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682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Project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Turbulence</a:t>
            </a:r>
            <a:r>
              <a:rPr lang="it-IT" dirty="0"/>
              <a:t> and CFD </a:t>
            </a:r>
            <a:r>
              <a:rPr lang="it-IT" dirty="0" err="1"/>
              <a:t>models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268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4" y="525588"/>
            <a:ext cx="4502819" cy="216046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3" y="3619500"/>
            <a:ext cx="4522187" cy="227647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72" y="2009776"/>
            <a:ext cx="5049754" cy="255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0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7" y="498916"/>
            <a:ext cx="3502943" cy="185375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48" y="498916"/>
            <a:ext cx="3547828" cy="178857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75" y="525184"/>
            <a:ext cx="3482724" cy="176230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7" y="4000500"/>
            <a:ext cx="3557054" cy="18004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4" y="4000500"/>
            <a:ext cx="3427492" cy="16766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75" y="3951054"/>
            <a:ext cx="3431519" cy="172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7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3" y="535108"/>
            <a:ext cx="4376187" cy="214850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3" y="3638549"/>
            <a:ext cx="4342179" cy="215284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2080087"/>
            <a:ext cx="4778134" cy="23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1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1" y="790382"/>
            <a:ext cx="3590142" cy="178136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63" y="702744"/>
            <a:ext cx="3701123" cy="186900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86" y="790382"/>
            <a:ext cx="3545585" cy="178970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1" y="3971925"/>
            <a:ext cx="3581772" cy="17508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205" y="3971925"/>
            <a:ext cx="3494167" cy="170929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31" y="3867461"/>
            <a:ext cx="3808493" cy="18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35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8" y="729418"/>
            <a:ext cx="4037092" cy="20017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8" y="3810000"/>
            <a:ext cx="4249953" cy="207664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1997929"/>
            <a:ext cx="4701927" cy="22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63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7" y="592276"/>
            <a:ext cx="3524046" cy="176039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94" y="514557"/>
            <a:ext cx="3631331" cy="183811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706" y="513210"/>
            <a:ext cx="3830568" cy="191853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8" y="3816008"/>
            <a:ext cx="3789407" cy="190679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816008"/>
            <a:ext cx="3719035" cy="190679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154" y="3816008"/>
            <a:ext cx="3727671" cy="18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82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6" y="687511"/>
            <a:ext cx="4759693" cy="231286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8" y="3743325"/>
            <a:ext cx="4790421" cy="230143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14" y="2152547"/>
            <a:ext cx="5122323" cy="254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7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20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84" y="714344"/>
            <a:ext cx="9997309" cy="50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9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06865"/>
            <a:ext cx="5291666" cy="284427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2033323"/>
            <a:ext cx="5291667" cy="2791353"/>
          </a:xfrm>
          <a:prstGeom prst="rect">
            <a:avLst/>
          </a:prstGeom>
        </p:spPr>
      </p:pic>
      <p:sp>
        <p:nvSpPr>
          <p:cNvPr id="4" name="Titolo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/>
              <a:t>Laminar study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9617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11" y="2362085"/>
            <a:ext cx="3892313" cy="192416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29" y="1266589"/>
            <a:ext cx="6027942" cy="4115157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521677" y="27720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Study</a:t>
            </a:r>
            <a:r>
              <a:rPr lang="it-IT" dirty="0"/>
              <a:t> of </a:t>
            </a:r>
            <a:r>
              <a:rPr lang="it-IT" dirty="0" err="1"/>
              <a:t>Transition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089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17" y="1038630"/>
            <a:ext cx="3278292" cy="1688320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6" y="3980655"/>
            <a:ext cx="3743538" cy="1834333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1121556"/>
            <a:ext cx="3239769" cy="1668481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75177"/>
            <a:ext cx="3278292" cy="1671929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79" y="3952579"/>
            <a:ext cx="3743538" cy="186240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38630"/>
            <a:ext cx="3239769" cy="17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r="2" b="2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r="-3" b="-3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6" r="23167" b="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4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87" y="3799754"/>
            <a:ext cx="3615082" cy="184369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3799754"/>
            <a:ext cx="3743538" cy="184369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1129656"/>
            <a:ext cx="3239769" cy="165228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05" y="1152466"/>
            <a:ext cx="3278292" cy="166373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9" y="3799754"/>
            <a:ext cx="3743538" cy="1871769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52466"/>
            <a:ext cx="3239769" cy="172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4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" y="4038051"/>
            <a:ext cx="5426764" cy="269981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2000004"/>
            <a:ext cx="5426764" cy="2659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34" y="267919"/>
            <a:ext cx="5426764" cy="271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2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0" y="735134"/>
            <a:ext cx="3505565" cy="187809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1" y="696695"/>
            <a:ext cx="3581400" cy="184478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77" y="696695"/>
            <a:ext cx="3632649" cy="188125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0" y="4038600"/>
            <a:ext cx="3570543" cy="168800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1" y="3968102"/>
            <a:ext cx="3649008" cy="182900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7" y="4001006"/>
            <a:ext cx="3577979" cy="17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181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13</Words>
  <Application>Microsoft Office PowerPoint</Application>
  <PresentationFormat>Widescreen</PresentationFormat>
  <Paragraphs>5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di Office</vt:lpstr>
      <vt:lpstr>Final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Acer</dc:creator>
  <cp:lastModifiedBy>Acer</cp:lastModifiedBy>
  <cp:revision>4</cp:revision>
  <dcterms:created xsi:type="dcterms:W3CDTF">2021-04-28T22:36:25Z</dcterms:created>
  <dcterms:modified xsi:type="dcterms:W3CDTF">2021-04-28T22:55:54Z</dcterms:modified>
</cp:coreProperties>
</file>